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7" r:id="rId3"/>
    <p:sldId id="263" r:id="rId4"/>
    <p:sldId id="262" r:id="rId5"/>
    <p:sldId id="265" r:id="rId6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9"/>
    <a:srgbClr val="FFFFE5"/>
    <a:srgbClr val="FFFFFF"/>
    <a:srgbClr val="D7F1FF"/>
    <a:srgbClr val="338DC8"/>
    <a:srgbClr val="0068B7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3322" autoAdjust="0"/>
  </p:normalViewPr>
  <p:slideViewPr>
    <p:cSldViewPr snapToGrid="0">
      <p:cViewPr varScale="1">
        <p:scale>
          <a:sx n="85" d="100"/>
          <a:sy n="85" d="100"/>
        </p:scale>
        <p:origin x="283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46F51027-CE69-4DCD-8D1A-5AD595EF83A7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6D06FE7E-EF98-49EE-93DD-DF9A1144EE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7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91DFF-5C50-4DAB-8B0D-096285BB01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6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91DFF-5C50-4DAB-8B0D-096285BB01A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26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981200" y="739775"/>
            <a:ext cx="2773363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6FE7E-EF98-49EE-93DD-DF9A1144EE4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40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981200" y="739775"/>
            <a:ext cx="2773363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6FE7E-EF98-49EE-93DD-DF9A1144EE4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209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981200" y="739775"/>
            <a:ext cx="2773363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6FE7E-EF98-49EE-93DD-DF9A1144EE4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6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D6270-08E9-4EA3-9EC4-BD2EA45F836F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BA00-9836-430F-AE15-1B3869767B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nvoice-kohyo.nta.go.jp/regno-search/detail?selRegNo=601070500200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7956604"/>
            <a:ext cx="6858000" cy="1187396"/>
          </a:xfrm>
          <a:prstGeom prst="rect">
            <a:avLst/>
          </a:prstGeom>
          <a:solidFill>
            <a:srgbClr val="52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93" b="1" dirty="0"/>
              <a:t> </a:t>
            </a:r>
            <a:endParaRPr lang="ja-JP" altLang="en-US" sz="1693" b="1" dirty="0"/>
          </a:p>
        </p:txBody>
      </p:sp>
      <p:sp>
        <p:nvSpPr>
          <p:cNvPr id="14" name="Rectangle 4"/>
          <p:cNvSpPr/>
          <p:nvPr/>
        </p:nvSpPr>
        <p:spPr>
          <a:xfrm>
            <a:off x="0" y="1"/>
            <a:ext cx="6858000" cy="756355"/>
          </a:xfrm>
          <a:prstGeom prst="rect">
            <a:avLst/>
          </a:prstGeom>
          <a:solidFill>
            <a:srgbClr val="0068B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データサイエンティスト養成講座 オンライン</a:t>
            </a:r>
            <a:endParaRPr lang="en-US" altLang="ja-JP" sz="2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法人会員お申し込み方法</a:t>
            </a:r>
            <a:endParaRPr lang="en-US" sz="2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18" name="Picture 14" descr="symbol.png"/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098" r="4002" b="44058"/>
          <a:stretch/>
        </p:blipFill>
        <p:spPr>
          <a:xfrm>
            <a:off x="1624088" y="-151075"/>
            <a:ext cx="5261472" cy="118739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1628" y="8035432"/>
            <a:ext cx="6713376" cy="10310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お申し込み・お問い合わせ</a:t>
            </a: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】</a:t>
            </a:r>
          </a:p>
          <a:p>
            <a:pPr algn="ctr">
              <a:spcBef>
                <a:spcPts val="600"/>
              </a:spcBef>
            </a:pP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データサイエンティスト協会 データサイエンティスト養成講座 運営事務局</a:t>
            </a:r>
          </a:p>
          <a:p>
            <a:pPr algn="ctr">
              <a:spcBef>
                <a:spcPts val="600"/>
              </a:spcBef>
            </a:pP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</a:t>
            </a: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Mail</a:t>
            </a: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：</a:t>
            </a: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ds.training.program@datascientist.or.jp</a:t>
            </a:r>
          </a:p>
          <a:p>
            <a:pPr algn="ctr">
              <a:spcBef>
                <a:spcPts val="600"/>
              </a:spcBef>
            </a:pPr>
            <a:r>
              <a:rPr lang="zh-TW" altLang="en-US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適格請求書発行事業者</a:t>
            </a:r>
            <a:r>
              <a:rPr lang="ja-JP" altLang="en-US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 </a:t>
            </a:r>
            <a:r>
              <a:rPr lang="zh-TW" altLang="en-US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登録番号</a:t>
            </a:r>
            <a:r>
              <a:rPr lang="en-US" altLang="ja-JP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【</a:t>
            </a:r>
            <a:r>
              <a:rPr lang="en-US" altLang="ja-JP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T6010705002004</a:t>
            </a:r>
            <a:r>
              <a:rPr lang="en-US" altLang="ja-JP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】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0446C3E-8621-42FC-91CB-F4D2C7C129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780657"/>
            <a:ext cx="6858000" cy="744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1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8358443"/>
            <a:ext cx="6858000" cy="785557"/>
          </a:xfrm>
          <a:prstGeom prst="rect">
            <a:avLst/>
          </a:prstGeom>
          <a:solidFill>
            <a:srgbClr val="52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93" b="1" dirty="0"/>
              <a:t> </a:t>
            </a:r>
            <a:endParaRPr lang="ja-JP" altLang="en-US" sz="1693" b="1" dirty="0"/>
          </a:p>
        </p:txBody>
      </p:sp>
      <p:sp>
        <p:nvSpPr>
          <p:cNvPr id="14" name="Rectangle 4"/>
          <p:cNvSpPr/>
          <p:nvPr/>
        </p:nvSpPr>
        <p:spPr>
          <a:xfrm>
            <a:off x="0" y="1"/>
            <a:ext cx="6858000" cy="756355"/>
          </a:xfrm>
          <a:prstGeom prst="rect">
            <a:avLst/>
          </a:prstGeom>
          <a:solidFill>
            <a:srgbClr val="0068B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データサイエンティスト養成講座 オンライン</a:t>
            </a:r>
            <a:endParaRPr lang="en-US" altLang="ja-JP" sz="2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申込時の注意事項</a:t>
            </a:r>
            <a:endParaRPr lang="en-US" sz="23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18" name="Picture 14" descr="symbol.png"/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4098" r="4002" b="44058"/>
          <a:stretch/>
        </p:blipFill>
        <p:spPr>
          <a:xfrm>
            <a:off x="1624088" y="-151075"/>
            <a:ext cx="5261472" cy="118739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1629" y="8394837"/>
            <a:ext cx="6713376" cy="754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お申し込み・お問い合わせ</a:t>
            </a: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】</a:t>
            </a:r>
          </a:p>
          <a:p>
            <a:pPr algn="ctr">
              <a:spcBef>
                <a:spcPts val="600"/>
              </a:spcBef>
            </a:pP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データサイエンティスト協会 データサイエンティスト養成講座 運営事務局</a:t>
            </a:r>
          </a:p>
          <a:p>
            <a:pPr algn="ctr">
              <a:spcBef>
                <a:spcPts val="600"/>
              </a:spcBef>
            </a:pP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　</a:t>
            </a: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Mail</a:t>
            </a:r>
            <a:r>
              <a:rPr lang="ja-JP" altLang="en-US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：</a:t>
            </a:r>
            <a:r>
              <a:rPr lang="en-US" altLang="ja-JP" sz="13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ds.training.program@datascientist.or.jp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C078B6A-A1AC-4F96-A335-0A909D7511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88445"/>
            <a:ext cx="6858000" cy="736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6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303389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データサイエンティスト養成講座 申込規約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B66268C-2BAB-4F3B-BFC8-900F6BF47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8" y="611166"/>
            <a:ext cx="6773243" cy="84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4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1079"/>
              </p:ext>
            </p:extLst>
          </p:nvPr>
        </p:nvGraphicFramePr>
        <p:xfrm>
          <a:off x="198165" y="2850614"/>
          <a:ext cx="6480000" cy="458827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7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147">
                <a:tc gridSpan="4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お申込み情報</a:t>
                      </a: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75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基本情報</a:t>
                      </a:r>
                    </a:p>
                  </a:txBody>
                  <a:tcPr vert="eaVert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法人（団体）名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印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　　　　　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〒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TEL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所属部署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申込責任者氏名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375">
                <a:tc gridSpan="4">
                  <a:txBody>
                    <a:bodyPr/>
                    <a:lstStyle/>
                    <a:p>
                      <a:r>
                        <a:rPr kumimoji="1" lang="en-US" altLang="ja-JP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請求書の送付先が基本情報と異なる場合には、請求先情報をご記入ください。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dirty="0">
                        <a:solidFill>
                          <a:srgbClr val="0070C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20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請求先情報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請求担当者氏名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68B7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dirty="0">
                        <a:solidFill>
                          <a:srgbClr val="0070C0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8B7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6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請求担当部署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6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　　　　　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〒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6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TEL</a:t>
                      </a: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19500"/>
              </p:ext>
            </p:extLst>
          </p:nvPr>
        </p:nvGraphicFramePr>
        <p:xfrm>
          <a:off x="188640" y="37003"/>
          <a:ext cx="6480000" cy="74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一般社団法人データサイエンティスト協会</a:t>
                      </a:r>
                      <a:endParaRPr kumimoji="1" lang="en-US" altLang="ja-JP" sz="1100" dirty="0">
                        <a:solidFill>
                          <a:srgbClr val="F9F9F9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データサイエンティスト養成講座</a:t>
                      </a:r>
                      <a:r>
                        <a:rPr kumimoji="1" lang="en-US" altLang="ja-JP" sz="12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オンライン</a:t>
                      </a:r>
                      <a:r>
                        <a:rPr kumimoji="1" lang="en-US" altLang="ja-JP" sz="12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申込書</a:t>
                      </a:r>
                    </a:p>
                  </a:txBody>
                  <a:tcPr anchor="ctr"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001"/>
              </p:ext>
            </p:extLst>
          </p:nvPr>
        </p:nvGraphicFramePr>
        <p:xfrm>
          <a:off x="198165" y="1527873"/>
          <a:ext cx="6480000" cy="12116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97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受講プラン</a:t>
                      </a: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D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7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別紙の注意事項・申込規約に同意の上、本講座を申し込みます。</a:t>
                      </a:r>
                      <a:endParaRPr kumimoji="1" lang="en-US" altLang="ja-JP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　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2024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月入門講座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全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7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)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10,000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円（税別）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×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ja-JP" altLang="en-US" sz="1200" b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名分</a:t>
                      </a:r>
                      <a:endParaRPr kumimoji="1" lang="en-US" altLang="ja-JP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　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2024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8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月本編講座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(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全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8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回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)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50,000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円（税別）</a:t>
                      </a:r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×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r>
                        <a:rPr kumimoji="1" lang="ja-JP" altLang="en-US" sz="1200" b="1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名分</a:t>
                      </a:r>
                      <a:endParaRPr kumimoji="1" lang="en-US" altLang="ja-JP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各講座の受講者人数を入力願います。</a:t>
                      </a:r>
                      <a:endParaRPr kumimoji="1" lang="en-US" altLang="ja-JP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74135"/>
              </p:ext>
            </p:extLst>
          </p:nvPr>
        </p:nvGraphicFramePr>
        <p:xfrm>
          <a:off x="3942165" y="1198023"/>
          <a:ext cx="273600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申込年月日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　　年　　　月　　　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36104" y="1351210"/>
            <a:ext cx="6264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下記太枠線内をすべてご記入ください。</a:t>
            </a:r>
            <a:endPara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05290" y="8386330"/>
            <a:ext cx="6516000" cy="629442"/>
          </a:xfrm>
          <a:prstGeom prst="roundRect">
            <a:avLst>
              <a:gd name="adj" fmla="val 12733"/>
            </a:avLst>
          </a:prstGeom>
          <a:solidFill>
            <a:srgbClr val="D7F1FF"/>
          </a:solidFill>
          <a:ln>
            <a:solidFill>
              <a:srgbClr val="D7F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お申込み・お問い合わせ</a:t>
            </a:r>
            <a:r>
              <a:rPr kumimoji="1" lang="en-US" altLang="ja-JP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algn="ctr"/>
            <a:endParaRPr kumimoji="1" lang="en-US" altLang="ja-JP" sz="3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一般社団法人データサイエンティスト協会 データサイエンティスト養成講座 運営事務局</a:t>
            </a:r>
            <a:endParaRPr kumimoji="1" lang="en-US" altLang="ja-JP" sz="9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kumimoji="1" lang="en-US" altLang="ja-JP" sz="5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ds.training.program@datascientist.or.jp</a:t>
            </a:r>
            <a:endParaRPr kumimoji="1" lang="en-US" altLang="ja-JP" sz="105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7703" y="5794524"/>
            <a:ext cx="1080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 基本情報と同じ</a:t>
            </a:r>
            <a:endParaRPr kumimoji="1" lang="en-US" altLang="ja-JP" sz="7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70169" y="35565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押印不要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07703" y="6468242"/>
            <a:ext cx="1080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 基本情報と同じ</a:t>
            </a:r>
            <a:endParaRPr kumimoji="1" lang="en-US" altLang="ja-JP" sz="7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86318" y="4637193"/>
            <a:ext cx="368993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本申し込みに関する決裁権限をお持ちの方のお名前とメールアドレスを入力願います。</a:t>
            </a:r>
            <a:endParaRPr kumimoji="1" lang="en-US" altLang="ja-JP" sz="6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07703" y="6137014"/>
            <a:ext cx="1080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 基本情報と同じ</a:t>
            </a:r>
            <a:endParaRPr kumimoji="1" lang="en-US" altLang="ja-JP" sz="7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3D8269D-8BCC-485B-8166-7EE99A4858FE}"/>
              </a:ext>
            </a:extLst>
          </p:cNvPr>
          <p:cNvSpPr txBox="1"/>
          <p:nvPr/>
        </p:nvSpPr>
        <p:spPr>
          <a:xfrm>
            <a:off x="1507703" y="6867216"/>
            <a:ext cx="1080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 基本情報と同じ</a:t>
            </a:r>
            <a:endParaRPr kumimoji="1" lang="en-US" altLang="ja-JP" sz="7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4B41C30-7366-4A3C-8C6A-5749A8D2253A}"/>
              </a:ext>
            </a:extLst>
          </p:cNvPr>
          <p:cNvSpPr txBox="1"/>
          <p:nvPr/>
        </p:nvSpPr>
        <p:spPr>
          <a:xfrm>
            <a:off x="1507703" y="7174609"/>
            <a:ext cx="1080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 基本情報と同じ</a:t>
            </a:r>
            <a:endParaRPr kumimoji="1" lang="en-US" altLang="ja-JP" sz="700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049A5EB-2743-4246-8916-7D14CD13C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08" y="771166"/>
            <a:ext cx="6639119" cy="46333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97C4846-7A5A-41C7-9737-09776431DE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15" y="7507191"/>
            <a:ext cx="6675699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0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87149"/>
              </p:ext>
            </p:extLst>
          </p:nvPr>
        </p:nvGraphicFramePr>
        <p:xfrm>
          <a:off x="223290" y="7315086"/>
          <a:ext cx="6480000" cy="153645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37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受講者情報５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受講者氏名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所属部署／役職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懇親会の参加希望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□参加希望　□欠席希望　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受講費用とは別に参加費（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人）が掛かります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47812"/>
              </p:ext>
            </p:extLst>
          </p:nvPr>
        </p:nvGraphicFramePr>
        <p:xfrm>
          <a:off x="223290" y="915103"/>
          <a:ext cx="6480000" cy="17906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147">
                <a:tc gridSpan="3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お申込み情報</a:t>
                      </a: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8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7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受講者情報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受講者氏名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所属部署／役職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懇親会の参加希望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□参加希望　□欠席希望　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受講費用とは別に参加費（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人）が掛かります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88640" y="37003"/>
          <a:ext cx="6480000" cy="74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1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一般社団法人データサイエンティスト協会</a:t>
                      </a:r>
                      <a:endParaRPr kumimoji="1" lang="en-US" altLang="ja-JP" sz="1100" dirty="0">
                        <a:solidFill>
                          <a:srgbClr val="F9F9F9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rgbClr val="F9F9F9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データサイエンティスト養成講座申込書</a:t>
                      </a:r>
                    </a:p>
                  </a:txBody>
                  <a:tcPr anchor="ctr"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88640" y="8851545"/>
            <a:ext cx="35990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※6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名以上の場合は、本ページをコピーして入力願います。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69374" y="1392540"/>
            <a:ext cx="239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</a:t>
            </a:r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入門講座受講対象者</a:t>
            </a:r>
            <a:endParaRPr kumimoji="1"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3593"/>
              </p:ext>
            </p:extLst>
          </p:nvPr>
        </p:nvGraphicFramePr>
        <p:xfrm>
          <a:off x="223290" y="2705709"/>
          <a:ext cx="6480000" cy="153645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37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受講者情報２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受講者氏名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所属部署／役職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懇親会の参加希望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□参加希望　□欠席希望　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受講費用とは別に参加費（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人）が掛かります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69206"/>
              </p:ext>
            </p:extLst>
          </p:nvPr>
        </p:nvGraphicFramePr>
        <p:xfrm>
          <a:off x="223290" y="4242168"/>
          <a:ext cx="6480000" cy="153645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37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受講者情報３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受講者氏名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所属部署／役職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懇親会の参加希望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□参加希望　□欠席希望　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受講費用とは別に参加費（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人）が掛かります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70786"/>
              </p:ext>
            </p:extLst>
          </p:nvPr>
        </p:nvGraphicFramePr>
        <p:xfrm>
          <a:off x="223290" y="5778627"/>
          <a:ext cx="6480000" cy="153645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37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受講者情報４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受講者氏名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dirty="0">
                          <a:solidFill>
                            <a:srgbClr val="0070C0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フリガナ</a:t>
                      </a: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所属部署／役職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懇親会の参加希望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□参加希望　□欠席希望　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受講費用とは別に参加費（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3,000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4,000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円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人）が掛かります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5269374" y="2928999"/>
            <a:ext cx="239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</a:t>
            </a:r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入門講座受講対象者</a:t>
            </a:r>
            <a:endParaRPr kumimoji="1"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69374" y="4469924"/>
            <a:ext cx="239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</a:t>
            </a:r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入門講座受講対象者</a:t>
            </a:r>
            <a:endParaRPr kumimoji="1"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69374" y="5999419"/>
            <a:ext cx="239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</a:t>
            </a:r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入門講座受講対象者</a:t>
            </a:r>
            <a:endParaRPr kumimoji="1"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269374" y="7533380"/>
            <a:ext cx="239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□</a:t>
            </a:r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入門講座受講対象者</a:t>
            </a:r>
            <a:endParaRPr kumimoji="1"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239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6114</TotalTime>
  <Words>600</Words>
  <Application>Microsoft Office PowerPoint</Application>
  <PresentationFormat>画面に合わせる (4:3)</PresentationFormat>
  <Paragraphs>105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UD デジタル 教科書体 NK-R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データサイエンティスト協会</dc:creator>
  <cp:lastModifiedBy>Ojima Kanako</cp:lastModifiedBy>
  <cp:revision>193</cp:revision>
  <cp:lastPrinted>2019-03-29T09:58:50Z</cp:lastPrinted>
  <dcterms:created xsi:type="dcterms:W3CDTF">2013-08-06T07:20:07Z</dcterms:created>
  <dcterms:modified xsi:type="dcterms:W3CDTF">2024-04-26T11:45:15Z</dcterms:modified>
</cp:coreProperties>
</file>